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01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87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6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6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1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0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2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4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0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4D50B-D49C-4E63-8E4A-F111BA1C6BA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4A37A-F9FC-4697-A9FB-11A155030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6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600199"/>
          </a:xfrm>
        </p:spPr>
        <p:txBody>
          <a:bodyPr/>
          <a:lstStyle/>
          <a:p>
            <a:r>
              <a:rPr lang="en-US" dirty="0" smtClean="0"/>
              <a:t>UCLA Tour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074" name="Picture 2" descr="C:\Users\LISA_F~1\AppData\Local\Temp\IMG_016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47900"/>
            <a:ext cx="56896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333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LISA_F~1\AppData\Local\Temp\IMG_01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62992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77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LISA_F~1\AppData\Local\Temp\IMG_01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66800"/>
            <a:ext cx="6705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3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LISA_F~1\AppData\Local\Temp\IMG_01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1371600"/>
            <a:ext cx="65024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831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LISA_F~1\AppData\Local\Temp\IMG_01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48276"/>
            <a:ext cx="4381500" cy="584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75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ISA_F~1\AppData\Local\Temp\IMG_01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35000"/>
            <a:ext cx="4419600" cy="58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93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ISA_F~1\AppData\Local\Temp\IMG_01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1714500"/>
            <a:ext cx="584200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055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ISA_F~1\AppData\Local\Temp\IMG_01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1219200"/>
            <a:ext cx="61976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64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ISA_F~1\AppData\Local\Temp\IMG_01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990600"/>
            <a:ext cx="40005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568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LISA_F~1\AppData\Local\Temp\IMG_01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92" y="1676400"/>
            <a:ext cx="7588841" cy="425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34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ISA_F~1\AppData\Local\Temp\IMG_01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787400"/>
            <a:ext cx="4210050" cy="530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87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LISA_F~1\AppData\Local\Temp\IMG_01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482" y="685800"/>
            <a:ext cx="4438650" cy="591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16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LISA_F~1\AppData\Local\Temp\IMG_01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143000"/>
            <a:ext cx="57912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26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3000">
        <p:checker/>
      </p:transition>
    </mc:Choice>
    <mc:Fallback xmlns="">
      <p:transition spd="slow" advClick="0" advTm="1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</Words>
  <Application>Microsoft Office PowerPoint</Application>
  <PresentationFormat>On-screen Show (4:3)</PresentationFormat>
  <Paragraphs>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UCLA Tour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Barstow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UCLA Tour</dc:title>
  <dc:creator>Lisa Ferrara</dc:creator>
  <cp:lastModifiedBy>Mark Ferrara</cp:lastModifiedBy>
  <cp:revision>3</cp:revision>
  <dcterms:created xsi:type="dcterms:W3CDTF">2016-01-15T18:31:36Z</dcterms:created>
  <dcterms:modified xsi:type="dcterms:W3CDTF">2016-02-04T20:03:59Z</dcterms:modified>
</cp:coreProperties>
</file>